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69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73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743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35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9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321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17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6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34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3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4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80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0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57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E1C49-C9C3-4DE1-BE7A-C5517F204952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576C3-9DC6-4D84-BA63-C658F9D87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457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1" y="1947929"/>
            <a:ext cx="8001000" cy="1529367"/>
          </a:xfrm>
        </p:spPr>
        <p:txBody>
          <a:bodyPr>
            <a:normAutofit/>
          </a:bodyPr>
          <a:lstStyle/>
          <a:p>
            <a:pPr algn="ctr"/>
            <a:r>
              <a:rPr lang="sr-Cyrl-RS" sz="7200" b="1" dirty="0" smtClean="0"/>
              <a:t>Сливови и реке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64311" y="5731098"/>
            <a:ext cx="8791575" cy="994893"/>
          </a:xfrm>
        </p:spPr>
        <p:txBody>
          <a:bodyPr/>
          <a:lstStyle/>
          <a:p>
            <a:pPr algn="r"/>
            <a:r>
              <a:rPr lang="sr-Cyrl-RS" dirty="0" smtClean="0"/>
              <a:t>Кристина влајић</a:t>
            </a:r>
          </a:p>
          <a:p>
            <a:pPr algn="r"/>
            <a:r>
              <a:rPr lang="sr-Cyrl-RS" dirty="0" smtClean="0"/>
              <a:t>Ош „Вук караџић“, краљево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43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56823"/>
            <a:ext cx="9905998" cy="1865268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Река са својим притокама чини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речни систем. </a:t>
            </a:r>
            <a:b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sr-Cyrl-R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RS" dirty="0" smtClean="0"/>
              <a:t>Територија са које отиче вода у неку реку, језеро или море назива се </a:t>
            </a:r>
            <a:r>
              <a:rPr lang="sr-Cyrl-R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слив.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764" y="2305317"/>
            <a:ext cx="10171648" cy="3485883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marL="0" indent="0">
              <a:buNone/>
            </a:pPr>
            <a:r>
              <a:rPr lang="sr-Cyrl-RS" dirty="0" smtClean="0"/>
              <a:t>   </a:t>
            </a:r>
            <a:r>
              <a:rPr lang="sr-Cyrl-RS" sz="2800" dirty="0" smtClean="0"/>
              <a:t>                                ЦРНОМОРСКИ</a:t>
            </a:r>
          </a:p>
          <a:p>
            <a:pPr marL="0" indent="0">
              <a:buNone/>
            </a:pPr>
            <a:r>
              <a:rPr lang="sr-Cyrl-RS" sz="3200" dirty="0" smtClean="0">
                <a:solidFill>
                  <a:schemeClr val="tx2">
                    <a:lumMod val="75000"/>
                  </a:schemeClr>
                </a:solidFill>
              </a:rPr>
              <a:t>СЛИВОВИ</a:t>
            </a:r>
            <a:r>
              <a:rPr lang="sr-Cyrl-R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r-Cyrl-RS" sz="2800" dirty="0" smtClean="0"/>
              <a:t>                ЈАДРАНСКИ</a:t>
            </a:r>
          </a:p>
          <a:p>
            <a:pPr marL="0" indent="0">
              <a:buNone/>
            </a:pPr>
            <a:r>
              <a:rPr lang="sr-Cyrl-RS" sz="2800" dirty="0" smtClean="0"/>
              <a:t>                                  ЕГЕЈСКИ</a:t>
            </a:r>
            <a:endParaRPr lang="en-US" sz="2800" dirty="0"/>
          </a:p>
        </p:txBody>
      </p:sp>
      <p:sp>
        <p:nvSpPr>
          <p:cNvPr id="5" name="Right Arrow 4"/>
          <p:cNvSpPr/>
          <p:nvPr/>
        </p:nvSpPr>
        <p:spPr>
          <a:xfrm>
            <a:off x="2881263" y="4235761"/>
            <a:ext cx="1326524" cy="3090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88695">
            <a:off x="2904341" y="3749981"/>
            <a:ext cx="1352282" cy="3657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81794">
            <a:off x="2834229" y="4640357"/>
            <a:ext cx="1353429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475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НАЈПОЗНАТИЈЕ РЕКЕ У СРБИЈИ СУ: ДУНАВ, САВА, ТИСА, ВЕЛИКА МОРАВА, ЗАПАДНА МОРАВА, ЈУЖНА МОРАВА, ДРИНА, ИБАР, ТИМОК,...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459865"/>
            <a:ext cx="9905999" cy="3331336"/>
          </a:xfrm>
        </p:spPr>
        <p:txBody>
          <a:bodyPr/>
          <a:lstStyle/>
          <a:p>
            <a:r>
              <a:rPr lang="sr-Cyrl-RS" dirty="0" smtClean="0"/>
              <a:t>НАЈДУЖА РЕКА КОЈА ЦЕЛИМ СВОЈИМ ТОКОМ ТЕЧЕ КРОЗ СРБИЈУ ЈЕ ВЕЛИКА МОРАВА. НАСТАЛА ЈЕ СПАЈАЊЕМ  ЗАПАДНЕ И ЈУЖНЕ МОРАВЕ. У ДУНАВ СЕ УЛИВА КОД СМЕДЕРЕВА.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7472" y="4496628"/>
            <a:ext cx="2762250" cy="1657350"/>
          </a:xfrm>
          <a:prstGeom prst="rect">
            <a:avLst/>
          </a:prstGeom>
        </p:spPr>
      </p:pic>
      <p:pic>
        <p:nvPicPr>
          <p:cNvPr id="1026" name="Picture 2" descr="Ð ÐµÐ·ÑÐ»ÑÐ°Ñ ÑÐ»Ð¸ÐºÐ° Ð·Ð° SLIVOVI I REKE SRBIJ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010" y="4530973"/>
            <a:ext cx="2211948" cy="1658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 ÐµÐ·ÑÐ»ÑÐ°Ñ ÑÐ»Ð¸ÐºÐ° Ð·Ð° SLIVOVI I REKE SRBIJ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314" y="4518094"/>
            <a:ext cx="2561866" cy="173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9529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sr-Cyrl-RS" sz="2800" dirty="0" smtClean="0"/>
              <a:t>Потруди се да на карти Србије пронађеш реке које смо набројали, а на наредном часу ћеш чути нешто више о њима! </a:t>
            </a:r>
            <a:endParaRPr lang="sr-Cyrl-RS" dirty="0">
              <a:sym typeface="Wingdings" panose="05000000000000000000" pitchFamily="2" charset="2"/>
            </a:endParaRPr>
          </a:p>
          <a:p>
            <a:pPr marL="0" indent="0" algn="r">
              <a:buNone/>
            </a:pPr>
            <a:r>
              <a:rPr lang="sr-Cyrl-RS" dirty="0" smtClean="0">
                <a:sym typeface="Wingdings" panose="05000000000000000000" pitchFamily="2" charset="2"/>
              </a:rPr>
              <a:t>Твоја учитељица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852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13</TotalTime>
  <Words>105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Tw Cen MT</vt:lpstr>
      <vt:lpstr>Wingdings</vt:lpstr>
      <vt:lpstr>Circuit</vt:lpstr>
      <vt:lpstr>Сливови и реке</vt:lpstr>
      <vt:lpstr>Река са својим притокама чини речни систем.   Територија са које отиче вода у неку реку, језеро или море назива се слив. </vt:lpstr>
      <vt:lpstr>НАЈПОЗНАТИЈЕ РЕКЕ У СРБИЈИ СУ: ДУНАВ, САВА, ТИСА, ВЕЛИКА МОРАВА, ЗАПАДНА МОРАВА, ЈУЖНА МОРАВА, ДРИНА, ИБАР, ТИМОК,...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Сливови и реке</dc:title>
  <dc:creator>Vlado</dc:creator>
  <cp:lastModifiedBy>Vlado</cp:lastModifiedBy>
  <cp:revision>2</cp:revision>
  <dcterms:created xsi:type="dcterms:W3CDTF">2018-10-15T18:28:52Z</dcterms:created>
  <dcterms:modified xsi:type="dcterms:W3CDTF">2018-10-15T18:42:00Z</dcterms:modified>
</cp:coreProperties>
</file>