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57" r:id="rId9"/>
    <p:sldId id="270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C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8458EFA-7DC8-4458-913F-F9C4F18CFE49}" type="datetimeFigureOut">
              <a:rPr lang="sr-Latn-RS" smtClean="0"/>
              <a:t>21.5.2015</a:t>
            </a:fld>
            <a:endParaRPr lang="sr-Latn-R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EDB5521-25C1-4DCE-B01B-999E5D7482EF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8EFA-7DC8-4458-913F-F9C4F18CFE49}" type="datetimeFigureOut">
              <a:rPr lang="sr-Latn-RS" smtClean="0"/>
              <a:t>21.5.2015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521-25C1-4DCE-B01B-999E5D7482E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8EFA-7DC8-4458-913F-F9C4F18CFE49}" type="datetimeFigureOut">
              <a:rPr lang="sr-Latn-RS" smtClean="0"/>
              <a:t>21.5.2015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521-25C1-4DCE-B01B-999E5D7482E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8EFA-7DC8-4458-913F-F9C4F18CFE49}" type="datetimeFigureOut">
              <a:rPr lang="sr-Latn-RS" smtClean="0"/>
              <a:t>21.5.2015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521-25C1-4DCE-B01B-999E5D7482E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8EFA-7DC8-4458-913F-F9C4F18CFE49}" type="datetimeFigureOut">
              <a:rPr lang="sr-Latn-RS" smtClean="0"/>
              <a:t>21.5.2015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521-25C1-4DCE-B01B-999E5D7482E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8EFA-7DC8-4458-913F-F9C4F18CFE49}" type="datetimeFigureOut">
              <a:rPr lang="sr-Latn-RS" smtClean="0"/>
              <a:t>21.5.2015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521-25C1-4DCE-B01B-999E5D7482EF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8EFA-7DC8-4458-913F-F9C4F18CFE49}" type="datetimeFigureOut">
              <a:rPr lang="sr-Latn-RS" smtClean="0"/>
              <a:t>21.5.2015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521-25C1-4DCE-B01B-999E5D7482E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8EFA-7DC8-4458-913F-F9C4F18CFE49}" type="datetimeFigureOut">
              <a:rPr lang="sr-Latn-RS" smtClean="0"/>
              <a:t>21.5.2015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521-25C1-4DCE-B01B-999E5D7482E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8EFA-7DC8-4458-913F-F9C4F18CFE49}" type="datetimeFigureOut">
              <a:rPr lang="sr-Latn-RS" smtClean="0"/>
              <a:t>21.5.2015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521-25C1-4DCE-B01B-999E5D7482E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8EFA-7DC8-4458-913F-F9C4F18CFE49}" type="datetimeFigureOut">
              <a:rPr lang="sr-Latn-RS" smtClean="0"/>
              <a:t>21.5.2015</a:t>
            </a:fld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521-25C1-4DCE-B01B-999E5D7482EF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8EFA-7DC8-4458-913F-F9C4F18CFE49}" type="datetimeFigureOut">
              <a:rPr lang="sr-Latn-RS" smtClean="0"/>
              <a:t>21.5.2015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521-25C1-4DCE-B01B-999E5D7482E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8458EFA-7DC8-4458-913F-F9C4F18CFE49}" type="datetimeFigureOut">
              <a:rPr lang="sr-Latn-RS" smtClean="0"/>
              <a:t>21.5.2015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EDB5521-25C1-4DCE-B01B-999E5D7482EF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4BC395"/>
            </a:gs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sr-Cyrl-RS" sz="4400" b="1" smtClean="0">
                <a:solidFill>
                  <a:schemeClr val="accent2">
                    <a:lumMod val="75000"/>
                  </a:schemeClr>
                </a:solidFill>
              </a:rPr>
              <a:t>СЛИКАМ</a:t>
            </a:r>
            <a:r>
              <a:rPr lang="sr-Cyrl-RS" sz="4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r-Cyrl-RS" sz="4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r-Cyrl-RS" sz="4400" b="1" dirty="0" smtClean="0">
                <a:solidFill>
                  <a:schemeClr val="accent2">
                    <a:lumMod val="75000"/>
                  </a:schemeClr>
                </a:solidFill>
              </a:rPr>
              <a:t>ПРОЛЕЋЕ</a:t>
            </a:r>
            <a:endParaRPr lang="sr-Latn-R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22276"/>
            <a:ext cx="2592288" cy="146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7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1026" name="Picture 2" descr="C:\Users\Vlado\AppData\Local\Temp\Rar$DIa0.883\sum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488832" cy="53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24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560839" cy="5040560"/>
          </a:xfrm>
        </p:spPr>
      </p:pic>
    </p:spTree>
    <p:extLst>
      <p:ext uri="{BB962C8B-B14F-4D97-AF65-F5344CB8AC3E}">
        <p14:creationId xmlns:p14="http://schemas.microsoft.com/office/powerpoint/2010/main" val="23692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91" y="908720"/>
            <a:ext cx="7354009" cy="5184576"/>
          </a:xfrm>
        </p:spPr>
      </p:pic>
    </p:spTree>
    <p:extLst>
      <p:ext uri="{BB962C8B-B14F-4D97-AF65-F5344CB8AC3E}">
        <p14:creationId xmlns:p14="http://schemas.microsoft.com/office/powerpoint/2010/main" val="425197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344816" cy="5246234"/>
          </a:xfrm>
        </p:spPr>
      </p:pic>
    </p:spTree>
    <p:extLst>
      <p:ext uri="{BB962C8B-B14F-4D97-AF65-F5344CB8AC3E}">
        <p14:creationId xmlns:p14="http://schemas.microsoft.com/office/powerpoint/2010/main" val="93334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298368" cy="499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39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056784" cy="5299004"/>
          </a:xfrm>
        </p:spPr>
      </p:pic>
    </p:spTree>
    <p:extLst>
      <p:ext uri="{BB962C8B-B14F-4D97-AF65-F5344CB8AC3E}">
        <p14:creationId xmlns:p14="http://schemas.microsoft.com/office/powerpoint/2010/main" val="325866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445037" cy="5328592"/>
          </a:xfrm>
        </p:spPr>
      </p:pic>
    </p:spTree>
    <p:extLst>
      <p:ext uri="{BB962C8B-B14F-4D97-AF65-F5344CB8AC3E}">
        <p14:creationId xmlns:p14="http://schemas.microsoft.com/office/powerpoint/2010/main" val="260967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032448" cy="268341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 rot="606767">
            <a:off x="2727057" y="2930103"/>
            <a:ext cx="5202054" cy="2509961"/>
          </a:xfrm>
          <a:prstGeom prst="wedgeEllipseCallout">
            <a:avLst>
              <a:gd name="adj1" fmla="val -53143"/>
              <a:gd name="adj2" fmla="val -55559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2276872"/>
            <a:ext cx="5841097" cy="3555757"/>
          </a:xfrm>
        </p:spPr>
        <p:txBody>
          <a:bodyPr/>
          <a:lstStyle/>
          <a:p>
            <a:pPr marL="68580" indent="0" algn="ctr">
              <a:buNone/>
            </a:pPr>
            <a:r>
              <a:rPr lang="sr-Cyrl-RS" dirty="0"/>
              <a:t> </a:t>
            </a:r>
            <a:endParaRPr lang="sr-Cyrl-RS" dirty="0" smtClean="0"/>
          </a:p>
          <a:p>
            <a:pPr marL="68580" indent="0" algn="ctr">
              <a:buNone/>
            </a:pPr>
            <a:endParaRPr lang="sr-Cyrl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 algn="ctr">
              <a:buNone/>
            </a:pPr>
            <a:r>
              <a:rPr lang="sr-Cyrl-R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ПАЖЊИ! </a:t>
            </a:r>
            <a:endParaRPr lang="sr-Latn-R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43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88</TotalTime>
  <Words>6</Words>
  <Application>Microsoft Office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СЛИКАМ ПРОЛЕЋЕ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СЛИКАМО ПРОЛЕЋЕ</dc:title>
  <dc:creator>Vlado</dc:creator>
  <cp:lastModifiedBy>Vlado</cp:lastModifiedBy>
  <cp:revision>7</cp:revision>
  <dcterms:created xsi:type="dcterms:W3CDTF">2015-05-21T07:11:32Z</dcterms:created>
  <dcterms:modified xsi:type="dcterms:W3CDTF">2015-05-21T20:53:32Z</dcterms:modified>
</cp:coreProperties>
</file>