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DFF1"/>
            </a:gs>
            <a:gs pos="3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9D489E-4558-44D9-A1A5-EAB2BEE614AC}" type="datetimeFigureOut">
              <a:rPr lang="sr-Latn-RS" smtClean="0"/>
              <a:t>4.10.2014</a:t>
            </a:fld>
            <a:endParaRPr 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D2771C-7E98-44CD-91D9-CA6BF7BEE693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9000" dirty="0" smtClean="0">
                <a:solidFill>
                  <a:srgbClr val="C00000"/>
                </a:solidFill>
              </a:rPr>
              <a:t>САОБРАЋАЈ</a:t>
            </a:r>
            <a:endParaRPr lang="sr-Latn-RS" sz="9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3514754" y="4649986"/>
            <a:ext cx="2088232" cy="651222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1028" name="Picture 4" descr="C:\Users\Vlado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3" y="3933056"/>
            <a:ext cx="2990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6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0183"/>
            <a:ext cx="6722548" cy="651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2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26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97163" cy="27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64" y="3212976"/>
            <a:ext cx="23027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lado\Desktop\c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lado\Desktop\преузимањ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8839"/>
            <a:ext cx="2579934" cy="22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606070" y="1548120"/>
            <a:ext cx="1686010" cy="6480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124" name="Picture 4" descr="C:\Users\Vlado\Desktop\Cyklostez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73016"/>
            <a:ext cx="2832621" cy="284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lado\Desktop\bajs-zn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22" y="3771389"/>
            <a:ext cx="2643459" cy="26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637135" y="4777908"/>
            <a:ext cx="1719808" cy="5953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09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lado\Desktop\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0" t="6866" r="17783" b="10502"/>
          <a:stretch/>
        </p:blipFill>
        <p:spPr bwMode="auto">
          <a:xfrm>
            <a:off x="611560" y="476672"/>
            <a:ext cx="2592288" cy="24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lado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464274" cy="24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lado\Desktop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6" y="3284984"/>
            <a:ext cx="2772308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671900" y="1352769"/>
            <a:ext cx="1800200" cy="71207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69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lado\Desktop\Skolski-auto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49" y="332656"/>
            <a:ext cx="7056784" cy="6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lado\Desktop\215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8" b="11705"/>
          <a:stretch/>
        </p:blipFill>
        <p:spPr bwMode="auto">
          <a:xfrm>
            <a:off x="522011" y="492696"/>
            <a:ext cx="8388424" cy="17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lado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86750"/>
            <a:ext cx="4830272" cy="25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lado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1" y="3068960"/>
            <a:ext cx="3204488" cy="29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juznevesti.com/uploads/assets/2012/07/13/15269/490x370_Autop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87" y="1933410"/>
            <a:ext cx="2016803" cy="1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thumb/3/3a/Gulf_of_Eilat.jpg/350px-Gulf_of_Ei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55" y="3573016"/>
            <a:ext cx="2036267" cy="15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0.gstatic.com/images?q=tbn:ANd9GcRvjTawplzmcYmsoI9z2f2ETg2olRulP9hEUyohS1QN2Jz3fo_v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4147"/>
            <a:ext cx="1987982" cy="14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icip.co.rs/admin/image.jpg?imageId=352&amp;thumb=1&amp;lastModified=1276532922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47" y="5252987"/>
            <a:ext cx="2066375" cy="13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lado\Desktop\Skolski-autob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147"/>
            <a:ext cx="2041573" cy="14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Vlado\Desktop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0550"/>
            <a:ext cx="188895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Vlado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4593"/>
            <a:ext cx="2415136" cy="12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lado\Desktop\2150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8" b="11705"/>
          <a:stretch/>
        </p:blipFill>
        <p:spPr bwMode="auto">
          <a:xfrm>
            <a:off x="257754" y="5577073"/>
            <a:ext cx="3419872" cy="7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1443842">
            <a:off x="2648412" y="1815718"/>
            <a:ext cx="3981379" cy="3868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459518">
            <a:off x="2247657" y="3492786"/>
            <a:ext cx="4470719" cy="3868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rot="19143316">
            <a:off x="2177767" y="2544607"/>
            <a:ext cx="5032678" cy="3868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>
            <a:off x="3932561" y="5748938"/>
            <a:ext cx="2603087" cy="3868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32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1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САОБРАЋАЈ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САОБРАЋАЈ</dc:title>
  <dc:creator>Vlado</dc:creator>
  <cp:lastModifiedBy>Vlado</cp:lastModifiedBy>
  <cp:revision>7</cp:revision>
  <dcterms:created xsi:type="dcterms:W3CDTF">2014-10-04T17:06:35Z</dcterms:created>
  <dcterms:modified xsi:type="dcterms:W3CDTF">2014-10-04T20:54:29Z</dcterms:modified>
</cp:coreProperties>
</file>