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AFDB-C890-4A0F-B2FF-6448C57C95BF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2EE3-0C04-462E-B3A4-51FC5934F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9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AFDB-C890-4A0F-B2FF-6448C57C95BF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2EE3-0C04-462E-B3A4-51FC5934F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6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AFDB-C890-4A0F-B2FF-6448C57C95BF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2EE3-0C04-462E-B3A4-51FC5934F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83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AFDB-C890-4A0F-B2FF-6448C57C95BF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2EE3-0C04-462E-B3A4-51FC5934F5D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082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AFDB-C890-4A0F-B2FF-6448C57C95BF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2EE3-0C04-462E-B3A4-51FC5934F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71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AFDB-C890-4A0F-B2FF-6448C57C95BF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2EE3-0C04-462E-B3A4-51FC5934F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88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AFDB-C890-4A0F-B2FF-6448C57C95BF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2EE3-0C04-462E-B3A4-51FC5934F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83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AFDB-C890-4A0F-B2FF-6448C57C95BF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2EE3-0C04-462E-B3A4-51FC5934F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27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AFDB-C890-4A0F-B2FF-6448C57C95BF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2EE3-0C04-462E-B3A4-51FC5934F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4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AFDB-C890-4A0F-B2FF-6448C57C95BF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2EE3-0C04-462E-B3A4-51FC5934F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8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AFDB-C890-4A0F-B2FF-6448C57C95BF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2EE3-0C04-462E-B3A4-51FC5934F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6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AFDB-C890-4A0F-B2FF-6448C57C95BF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2EE3-0C04-462E-B3A4-51FC5934F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2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AFDB-C890-4A0F-B2FF-6448C57C95BF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2EE3-0C04-462E-B3A4-51FC5934F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1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AFDB-C890-4A0F-B2FF-6448C57C95BF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2EE3-0C04-462E-B3A4-51FC5934F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8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AFDB-C890-4A0F-B2FF-6448C57C95BF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2EE3-0C04-462E-B3A4-51FC5934F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49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AFDB-C890-4A0F-B2FF-6448C57C95BF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2EE3-0C04-462E-B3A4-51FC5934F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05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AFDB-C890-4A0F-B2FF-6448C57C95BF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02EE3-0C04-462E-B3A4-51FC5934F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7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657AFDB-C890-4A0F-B2FF-6448C57C95BF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02EE3-0C04-462E-B3A4-51FC5934F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231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1617372"/>
          </a:xfrm>
        </p:spPr>
        <p:txBody>
          <a:bodyPr/>
          <a:lstStyle/>
          <a:p>
            <a:pPr algn="ctr"/>
            <a:r>
              <a:rPr lang="sr-Cyrl-RS" sz="8000" b="1" dirty="0" smtClean="0"/>
              <a:t>РЕЉЕФ СРБИЈЕ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b="1" dirty="0" smtClean="0"/>
              <a:t>Кристина влајић</a:t>
            </a:r>
          </a:p>
          <a:p>
            <a:r>
              <a:rPr lang="sr-Cyrl-RS" b="1" dirty="0" smtClean="0"/>
              <a:t>Ош „вук караџић“, краљево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7181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82899"/>
          </a:xfrm>
        </p:spPr>
        <p:txBody>
          <a:bodyPr/>
          <a:lstStyle/>
          <a:p>
            <a:pPr algn="just"/>
            <a:r>
              <a:rPr lang="ru-RU" sz="2800" u="sng" dirty="0"/>
              <a:t>Рељеф је </a:t>
            </a:r>
            <a:r>
              <a:rPr lang="ru-RU" sz="2800" dirty="0"/>
              <a:t>изглед Земљине површине. Облици који чине рељеф су равнице, узвишења и удубљења.</a:t>
            </a:r>
            <a:endParaRPr lang="en-US" sz="2800" dirty="0"/>
          </a:p>
        </p:txBody>
      </p:sp>
      <p:pic>
        <p:nvPicPr>
          <p:cNvPr id="1028" name="Picture 4" descr="Ð ÐµÐ·ÑÐ»ÑÐ°Ñ ÑÐ»Ð¸ÐºÐ° Ð·Ð° reljef srbij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66" t="14886" r="29786" b="15109"/>
          <a:stretch/>
        </p:blipFill>
        <p:spPr bwMode="auto">
          <a:xfrm>
            <a:off x="1056067" y="1635617"/>
            <a:ext cx="3915178" cy="486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48472" y="2794714"/>
            <a:ext cx="45425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/>
              <a:t>Равнице су обележене зеленом бојом, док су планине означене браон бојом у зависности од надморске висине.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4631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445806"/>
          </a:xfrm>
        </p:spPr>
        <p:txBody>
          <a:bodyPr/>
          <a:lstStyle/>
          <a:p>
            <a:r>
              <a:rPr lang="sr-Cyrl-RS" sz="3200" dirty="0" smtClean="0"/>
              <a:t>У северном делу Србије налази се наша највећа низија – Војводина. Она је део Панонске низије. Остале равнице су знатно мање по површини  и налазе се око наших већих река, на основу којих су добиле име.</a:t>
            </a:r>
            <a:br>
              <a:rPr lang="sr-Cyrl-RS" sz="3200" dirty="0" smtClean="0"/>
            </a:br>
            <a:r>
              <a:rPr lang="sr-Cyrl-RS" sz="3200" dirty="0" smtClean="0"/>
              <a:t/>
            </a:r>
            <a:br>
              <a:rPr lang="sr-Cyrl-RS" sz="3200" dirty="0" smtClean="0"/>
            </a:br>
            <a:r>
              <a:rPr lang="sr-Cyrl-RS" sz="3200" dirty="0" smtClean="0"/>
              <a:t>Око реке Мораве је Поморавље;</a:t>
            </a:r>
            <a:br>
              <a:rPr lang="sr-Cyrl-RS" sz="3200" dirty="0" smtClean="0"/>
            </a:br>
            <a:r>
              <a:rPr lang="sr-Cyrl-RS" sz="3200" dirty="0">
                <a:solidFill>
                  <a:srgbClr val="E2DFCC"/>
                </a:solidFill>
              </a:rPr>
              <a:t>Око </a:t>
            </a:r>
            <a:r>
              <a:rPr lang="sr-Cyrl-RS" sz="3200" dirty="0" smtClean="0"/>
              <a:t>реке Саве је Посавина;</a:t>
            </a:r>
            <a:r>
              <a:rPr lang="sr-Cyrl-RS" sz="3200" dirty="0"/>
              <a:t/>
            </a:r>
            <a:br>
              <a:rPr lang="sr-Cyrl-RS" sz="3200" dirty="0"/>
            </a:br>
            <a:r>
              <a:rPr lang="sr-Cyrl-RS" sz="3200" dirty="0">
                <a:solidFill>
                  <a:srgbClr val="E2DFCC"/>
                </a:solidFill>
              </a:rPr>
              <a:t>Око </a:t>
            </a:r>
            <a:r>
              <a:rPr lang="sr-Cyrl-RS" sz="3200" dirty="0" smtClean="0"/>
              <a:t>реке Тимок имамо Влашку низију;</a:t>
            </a:r>
            <a:br>
              <a:rPr lang="sr-Cyrl-RS" sz="3200" dirty="0" smtClean="0"/>
            </a:br>
            <a:r>
              <a:rPr lang="sr-Cyrl-R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0386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sr-Cyrl-RS" sz="3600" dirty="0" smtClean="0"/>
              <a:t>Централни део Србије је брдско – планински и постепено идући ка југу Србије прелази у подручје високих планина. Једна од виших планина је Копаоник. Остале познатије планине су: Златибор, Златар, Стара планина, Фрушка гора, Јастребац, Проклетије...</a:t>
            </a:r>
            <a:br>
              <a:rPr lang="sr-Cyrl-RS" sz="3600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Потруди се да их пронађеш на карти за идући час! </a:t>
            </a:r>
            <a:r>
              <a:rPr lang="sr-Cyrl-R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70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</TotalTime>
  <Words>130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</vt:lpstr>
      <vt:lpstr>Wingdings 3</vt:lpstr>
      <vt:lpstr>Ion</vt:lpstr>
      <vt:lpstr>РЕЉЕФ СРБИЈЕ</vt:lpstr>
      <vt:lpstr>Рељеф је изглед Земљине површине. Облици који чине рељеф су равнице, узвишења и удубљења.</vt:lpstr>
      <vt:lpstr>У северном делу Србије налази се наша највећа низија – Војводина. Она је део Панонске низије. Остале равнице су знатно мање по површини  и налазе се око наших већих река, на основу којих су добиле име.  Око реке Мораве је Поморавље; Око реке Саве је Посавина; Око реке Тимок имамо Влашку низију;  </vt:lpstr>
      <vt:lpstr>Централни део Србије је брдско – планински и постепено идући ка југу Србије прелази у подручје високих планина. Једна од виших планина је Копаоник. Остале познатије планине су: Златибор, Златар, Стара планина, Фрушка гора, Јастребац, Проклетије...  Потруди се да их пронађеш на карти за идући час!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РЕЉЕФ СРБИЈЕ</dc:title>
  <dc:creator>Vlado</dc:creator>
  <cp:lastModifiedBy>Vlado</cp:lastModifiedBy>
  <cp:revision>3</cp:revision>
  <dcterms:created xsi:type="dcterms:W3CDTF">2018-10-15T18:00:15Z</dcterms:created>
  <dcterms:modified xsi:type="dcterms:W3CDTF">2018-10-15T18:21:21Z</dcterms:modified>
</cp:coreProperties>
</file>